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660"/>
  </p:normalViewPr>
  <p:slideViewPr>
    <p:cSldViewPr>
      <p:cViewPr varScale="1">
        <p:scale>
          <a:sx n="88" d="100"/>
          <a:sy n="88" d="100"/>
        </p:scale>
        <p:origin x="-12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51656D2-391A-4C03-AE5D-3EE4194EFA83}" type="datetimeFigureOut">
              <a:rPr lang="fr-CA" smtClean="0"/>
              <a:t>2011-09-19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2C5418F-5F85-4E84-9D5F-5ED20F345FB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56D2-391A-4C03-AE5D-3EE4194EFA83}" type="datetimeFigureOut">
              <a:rPr lang="fr-CA" smtClean="0"/>
              <a:t>2011-09-19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418F-5F85-4E84-9D5F-5ED20F345FB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56D2-391A-4C03-AE5D-3EE4194EFA83}" type="datetimeFigureOut">
              <a:rPr lang="fr-CA" smtClean="0"/>
              <a:t>2011-09-19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418F-5F85-4E84-9D5F-5ED20F345FB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51656D2-391A-4C03-AE5D-3EE4194EFA83}" type="datetimeFigureOut">
              <a:rPr lang="fr-CA" smtClean="0"/>
              <a:t>2011-09-19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418F-5F85-4E84-9D5F-5ED20F345FB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51656D2-391A-4C03-AE5D-3EE4194EFA83}" type="datetimeFigureOut">
              <a:rPr lang="fr-CA" smtClean="0"/>
              <a:t>2011-09-19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2C5418F-5F85-4E84-9D5F-5ED20F345FB5}" type="slidenum">
              <a:rPr lang="fr-CA" smtClean="0"/>
              <a:t>‹N°›</a:t>
            </a:fld>
            <a:endParaRPr lang="fr-CA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51656D2-391A-4C03-AE5D-3EE4194EFA83}" type="datetimeFigureOut">
              <a:rPr lang="fr-CA" smtClean="0"/>
              <a:t>2011-09-19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2C5418F-5F85-4E84-9D5F-5ED20F345FB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51656D2-391A-4C03-AE5D-3EE4194EFA83}" type="datetimeFigureOut">
              <a:rPr lang="fr-CA" smtClean="0"/>
              <a:t>2011-09-19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2C5418F-5F85-4E84-9D5F-5ED20F345FB5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56D2-391A-4C03-AE5D-3EE4194EFA83}" type="datetimeFigureOut">
              <a:rPr lang="fr-CA" smtClean="0"/>
              <a:t>2011-09-19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418F-5F85-4E84-9D5F-5ED20F345FB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51656D2-391A-4C03-AE5D-3EE4194EFA83}" type="datetimeFigureOut">
              <a:rPr lang="fr-CA" smtClean="0"/>
              <a:t>2011-09-19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2C5418F-5F85-4E84-9D5F-5ED20F345FB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51656D2-391A-4C03-AE5D-3EE4194EFA83}" type="datetimeFigureOut">
              <a:rPr lang="fr-CA" smtClean="0"/>
              <a:t>2011-09-19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2C5418F-5F85-4E84-9D5F-5ED20F345FB5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51656D2-391A-4C03-AE5D-3EE4194EFA83}" type="datetimeFigureOut">
              <a:rPr lang="fr-CA" smtClean="0"/>
              <a:t>2011-09-19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2C5418F-5F85-4E84-9D5F-5ED20F345FB5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51656D2-391A-4C03-AE5D-3EE4194EFA83}" type="datetimeFigureOut">
              <a:rPr lang="fr-CA" smtClean="0"/>
              <a:t>2011-09-19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2C5418F-5F85-4E84-9D5F-5ED20F345FB5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7624" y="107293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-468560" y="1700808"/>
            <a:ext cx="8062912" cy="1470025"/>
          </a:xfrm>
        </p:spPr>
        <p:txBody>
          <a:bodyPr>
            <a:noAutofit/>
          </a:bodyPr>
          <a:lstStyle/>
          <a:p>
            <a:r>
              <a:rPr lang="fr-CA" sz="8800" dirty="0" smtClean="0">
                <a:latin typeface="Arial Black" pitchFamily="34" charset="0"/>
              </a:rPr>
              <a:t>Name </a:t>
            </a:r>
            <a:r>
              <a:rPr lang="fr-CA" sz="8800" dirty="0" err="1" smtClean="0">
                <a:latin typeface="Arial Black" pitchFamily="34" charset="0"/>
              </a:rPr>
              <a:t>that</a:t>
            </a:r>
            <a:r>
              <a:rPr lang="fr-CA" sz="8800" dirty="0" smtClean="0">
                <a:latin typeface="Arial Black" pitchFamily="34" charset="0"/>
              </a:rPr>
              <a:t> animal!</a:t>
            </a:r>
            <a:endParaRPr lang="fr-CA" sz="8800" dirty="0"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9" y="3212976"/>
            <a:ext cx="3493714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3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>
            <a:normAutofit/>
          </a:bodyPr>
          <a:lstStyle/>
          <a:p>
            <a:r>
              <a:rPr lang="fr-CA" sz="7200" dirty="0" smtClean="0"/>
              <a:t>Instructions</a:t>
            </a:r>
            <a:endParaRPr lang="fr-CA" sz="7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6400800" cy="3024336"/>
          </a:xfrm>
        </p:spPr>
        <p:txBody>
          <a:bodyPr>
            <a:noAutofit/>
          </a:bodyPr>
          <a:lstStyle/>
          <a:p>
            <a:pPr algn="l"/>
            <a:r>
              <a:rPr lang="fr-CA" sz="2800" dirty="0" smtClean="0"/>
              <a:t>One </a:t>
            </a:r>
            <a:r>
              <a:rPr lang="fr-CA" sz="2800" dirty="0" err="1" smtClean="0"/>
              <a:t>student</a:t>
            </a:r>
            <a:r>
              <a:rPr lang="fr-CA" sz="2800" dirty="0" smtClean="0"/>
              <a:t> stands back to the </a:t>
            </a:r>
            <a:r>
              <a:rPr lang="fr-CA" sz="2800" dirty="0" err="1" smtClean="0"/>
              <a:t>screen</a:t>
            </a:r>
            <a:r>
              <a:rPr lang="fr-CA" sz="2800" dirty="0" smtClean="0"/>
              <a:t>. The </a:t>
            </a:r>
            <a:r>
              <a:rPr lang="fr-CA" sz="2800" dirty="0" err="1" smtClean="0"/>
              <a:t>other</a:t>
            </a:r>
            <a:r>
              <a:rPr lang="fr-CA" sz="2800" dirty="0" smtClean="0"/>
              <a:t> </a:t>
            </a:r>
            <a:r>
              <a:rPr lang="fr-CA" sz="2800" dirty="0" err="1" smtClean="0"/>
              <a:t>students</a:t>
            </a:r>
            <a:r>
              <a:rPr lang="fr-CA" sz="2800" dirty="0" smtClean="0"/>
              <a:t> have to help </a:t>
            </a:r>
            <a:r>
              <a:rPr lang="fr-CA" sz="2800" dirty="0" err="1" smtClean="0"/>
              <a:t>him</a:t>
            </a:r>
            <a:r>
              <a:rPr lang="fr-CA" sz="2800" dirty="0" smtClean="0"/>
              <a:t> </a:t>
            </a:r>
            <a:r>
              <a:rPr lang="fr-CA" sz="2800" dirty="0" err="1" smtClean="0"/>
              <a:t>guess</a:t>
            </a:r>
            <a:r>
              <a:rPr lang="fr-CA" sz="2800" dirty="0" smtClean="0"/>
              <a:t> the animal </a:t>
            </a:r>
            <a:r>
              <a:rPr lang="fr-CA" sz="2800" dirty="0" err="1" smtClean="0"/>
              <a:t>using</a:t>
            </a:r>
            <a:r>
              <a:rPr lang="fr-CA" sz="2800" dirty="0" smtClean="0"/>
              <a:t> the </a:t>
            </a:r>
            <a:r>
              <a:rPr lang="fr-CA" sz="2800" dirty="0" err="1" smtClean="0"/>
              <a:t>vocabulary</a:t>
            </a:r>
            <a:r>
              <a:rPr lang="fr-CA" sz="2800" dirty="0" smtClean="0"/>
              <a:t> </a:t>
            </a:r>
            <a:r>
              <a:rPr lang="fr-CA" sz="2800" dirty="0" err="1" smtClean="0"/>
              <a:t>they</a:t>
            </a:r>
            <a:r>
              <a:rPr lang="fr-CA" sz="2800" dirty="0" smtClean="0"/>
              <a:t> </a:t>
            </a:r>
            <a:r>
              <a:rPr lang="fr-CA" sz="2800" dirty="0" err="1" smtClean="0"/>
              <a:t>learned</a:t>
            </a:r>
            <a:r>
              <a:rPr lang="fr-CA" sz="2800" dirty="0" smtClean="0"/>
              <a:t> </a:t>
            </a:r>
            <a:r>
              <a:rPr lang="fr-CA" sz="2800" dirty="0" err="1" smtClean="0"/>
              <a:t>related</a:t>
            </a:r>
            <a:r>
              <a:rPr lang="fr-CA" sz="2800" dirty="0" smtClean="0"/>
              <a:t> to the animal.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fr-CA" sz="2800" dirty="0" smtClean="0"/>
              <a:t>You </a:t>
            </a:r>
            <a:r>
              <a:rPr lang="fr-CA" sz="2800" dirty="0" err="1" smtClean="0"/>
              <a:t>cannot</a:t>
            </a:r>
            <a:r>
              <a:rPr lang="fr-CA" sz="2800" dirty="0" smtClean="0"/>
              <a:t> </a:t>
            </a:r>
            <a:r>
              <a:rPr lang="fr-CA" sz="2800" dirty="0" err="1" smtClean="0"/>
              <a:t>name</a:t>
            </a:r>
            <a:r>
              <a:rPr lang="fr-CA" sz="2800" dirty="0" smtClean="0"/>
              <a:t> the animal.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fr-CA" sz="2800" dirty="0" smtClean="0"/>
              <a:t>You </a:t>
            </a:r>
            <a:r>
              <a:rPr lang="fr-CA" sz="2800" dirty="0" err="1" smtClean="0"/>
              <a:t>cannot</a:t>
            </a:r>
            <a:r>
              <a:rPr lang="fr-CA" sz="2800" dirty="0" smtClean="0"/>
              <a:t> </a:t>
            </a:r>
            <a:r>
              <a:rPr lang="fr-CA" sz="2800" dirty="0" err="1" smtClean="0"/>
              <a:t>mimic</a:t>
            </a:r>
            <a:r>
              <a:rPr lang="fr-CA" sz="2800" dirty="0" smtClean="0"/>
              <a:t> the </a:t>
            </a:r>
            <a:r>
              <a:rPr lang="fr-CA" sz="2800" dirty="0" err="1" smtClean="0"/>
              <a:t>sounds</a:t>
            </a:r>
            <a:r>
              <a:rPr lang="fr-CA" sz="2800" dirty="0" smtClean="0"/>
              <a:t> or the </a:t>
            </a:r>
            <a:r>
              <a:rPr lang="fr-CA" sz="2800" dirty="0" err="1" smtClean="0"/>
              <a:t>gestures</a:t>
            </a:r>
            <a:r>
              <a:rPr lang="fr-CA" sz="2800" dirty="0" smtClean="0"/>
              <a:t> of the animal.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fr-CA" sz="2800" dirty="0" smtClean="0"/>
              <a:t>You </a:t>
            </a:r>
            <a:r>
              <a:rPr lang="fr-CA" sz="2800" dirty="0" err="1" smtClean="0"/>
              <a:t>cannot</a:t>
            </a:r>
            <a:r>
              <a:rPr lang="fr-CA" sz="2800" dirty="0" smtClean="0"/>
              <a:t> use french!</a:t>
            </a:r>
          </a:p>
        </p:txBody>
      </p:sp>
    </p:spTree>
    <p:extLst>
      <p:ext uri="{BB962C8B-B14F-4D97-AF65-F5344CB8AC3E}">
        <p14:creationId xmlns:p14="http://schemas.microsoft.com/office/powerpoint/2010/main" val="32437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3728" y="2132856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dirty="0" err="1" smtClean="0"/>
              <a:t>Ready</a:t>
            </a:r>
            <a:r>
              <a:rPr lang="fr-CA" sz="9600" dirty="0" smtClean="0"/>
              <a:t>??</a:t>
            </a:r>
            <a:endParaRPr lang="fr-CA" sz="9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3096"/>
            <a:ext cx="60960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4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33265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 smtClean="0"/>
              <a:t>The animal </a:t>
            </a:r>
            <a:r>
              <a:rPr lang="fr-CA" sz="7200" dirty="0" err="1" smtClean="0"/>
              <a:t>is</a:t>
            </a:r>
            <a:r>
              <a:rPr lang="fr-CA" sz="7200" dirty="0" smtClean="0"/>
              <a:t>…</a:t>
            </a:r>
            <a:endParaRPr lang="fr-CA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1700808"/>
            <a:ext cx="43338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40804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39079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48791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5"/>
            <a:ext cx="19939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14" y="4653136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14" y="4639079"/>
            <a:ext cx="198755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14" y="4653136"/>
            <a:ext cx="19939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288" y="4654826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14" y="4675151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14" y="4664265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40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33265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 smtClean="0"/>
              <a:t>The animal </a:t>
            </a:r>
            <a:r>
              <a:rPr lang="fr-CA" sz="7200" dirty="0" err="1" smtClean="0"/>
              <a:t>is</a:t>
            </a:r>
            <a:r>
              <a:rPr lang="fr-CA" sz="7200" dirty="0" smtClean="0"/>
              <a:t>…</a:t>
            </a:r>
            <a:endParaRPr lang="fr-CA" sz="7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40804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39079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48791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5"/>
            <a:ext cx="19939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14" y="4653136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14" y="4639079"/>
            <a:ext cx="198755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14" y="4653136"/>
            <a:ext cx="19939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288" y="4654826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14" y="4675151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14" y="4664265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88" y="2407847"/>
            <a:ext cx="3187700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33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33265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 smtClean="0"/>
              <a:t>The animal </a:t>
            </a:r>
            <a:r>
              <a:rPr lang="fr-CA" sz="7200" dirty="0" err="1" smtClean="0"/>
              <a:t>is</a:t>
            </a:r>
            <a:r>
              <a:rPr lang="fr-CA" sz="7200" dirty="0" smtClean="0"/>
              <a:t>…</a:t>
            </a:r>
            <a:endParaRPr lang="fr-CA" sz="7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40804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39079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48791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5"/>
            <a:ext cx="19939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14" y="4653136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14" y="4639079"/>
            <a:ext cx="198755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14" y="4653136"/>
            <a:ext cx="19939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288" y="4654826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14" y="4675151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14" y="4664265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6939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25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33265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 smtClean="0"/>
              <a:t>The animal </a:t>
            </a:r>
            <a:r>
              <a:rPr lang="fr-CA" sz="7200" dirty="0" err="1" smtClean="0"/>
              <a:t>is</a:t>
            </a:r>
            <a:r>
              <a:rPr lang="fr-CA" sz="7200" dirty="0" smtClean="0"/>
              <a:t>…</a:t>
            </a:r>
            <a:endParaRPr lang="fr-CA" sz="7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40804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39079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48791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5"/>
            <a:ext cx="19939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14" y="4653136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14" y="4639079"/>
            <a:ext cx="198755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14" y="4653136"/>
            <a:ext cx="19939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288" y="4654826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14" y="4675151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14" y="4664265"/>
            <a:ext cx="19875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2125058"/>
            <a:ext cx="3798887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21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8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66</TotalTime>
  <Words>74</Words>
  <Application>Microsoft Office PowerPoint</Application>
  <PresentationFormat>Affichage à l'écran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Verve</vt:lpstr>
      <vt:lpstr>Name that animal!</vt:lpstr>
      <vt:lpstr>Instructions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UQTR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UQTR</dc:creator>
  <cp:lastModifiedBy>UQTR</cp:lastModifiedBy>
  <cp:revision>6</cp:revision>
  <dcterms:created xsi:type="dcterms:W3CDTF">2011-09-19T23:54:02Z</dcterms:created>
  <dcterms:modified xsi:type="dcterms:W3CDTF">2011-09-20T01:00:15Z</dcterms:modified>
</cp:coreProperties>
</file>